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sldIdLst>
    <p:sldId id="256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295"/>
    <a:srgbClr val="283278"/>
    <a:srgbClr val="1E2350"/>
    <a:srgbClr val="191939"/>
    <a:srgbClr val="375495"/>
    <a:srgbClr val="2B4173"/>
    <a:srgbClr val="416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4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2/1/2026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E9EF-BFD3-43EA-A868-783EE64D3026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691313-0CAE-13D3-3B9B-45577B6AAA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1990" y="1432211"/>
            <a:ext cx="3116610" cy="28075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DF4-6503-424C-B89D-B31483AF0BFD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F5C03B-9DB1-E0A8-41FC-F70877C4C8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E408-CEE3-4069-B613-CB32C19D6587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A75323-6178-433F-9ADA-E950AC7104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80C5-3949-48B3-AAD0-C6AC4D6634A8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EB4E40A-386F-EB77-8DCE-0C4B8119A5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F9A-4BC0-4BDC-9C0A-439930D3F628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404F70-F8DD-25CF-7790-8AFD405302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90EB-8738-400A-AFF7-6D1DEC6B76AF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E809908-F63A-EE67-282C-40F3701C95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F0B9-B198-4467-8481-337D4552AC07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9997088-C4D5-F66E-14D1-598E3A0D64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E8C0-DCD6-4618-824E-E5B47E37F774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95C6D2-ADE0-C477-50D5-2561FD2719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133B-A04A-40C7-999B-6B964B69F57E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78A0B6-A1F6-E66E-4BD8-E3C3C2872B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6FB9-D28B-49B1-96AA-2DC4A0B82672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CE0C4F-2A5A-5D11-FED0-BA8C020A52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3742-95DB-4727-9E2D-E67133874C57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9A1B06C-7CA2-107C-AEAF-EA708AF048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C757-AC18-4BD4-B58D-C09C7F56266E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397AA6-182A-EC4B-F443-196516CF8E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6CBA-D419-41FA-8B3E-D17E24A5F335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1D946F-EF1A-A2A6-5FB2-9D0BDF5F8F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B8EF-695A-4D91-86E6-BD3ABF986DC6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DA9C86-1341-1E26-6F58-4BE01B0D9A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1DA-1075-4AB6-9AFC-9045E23C9F15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745124-8BFD-7D06-C160-DF94CFB6FA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360-0F07-4AD4-AAF8-61579BDE5A02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2288DC-3645-D677-0AB4-08A7CAEF49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D3E4-AEF6-4C0D-955F-4975ADE12833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39CB4D-3C0C-3949-4C47-83B3770216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3399" y="5855013"/>
            <a:ext cx="11528613" cy="85491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191939"/>
            </a:gs>
            <a:gs pos="74000">
              <a:srgbClr val="1E2350"/>
            </a:gs>
            <a:gs pos="19000">
              <a:srgbClr val="283278"/>
            </a:gs>
            <a:gs pos="0">
              <a:srgbClr val="2B4295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96B060-2D6F-430E-A017-FCCC5AF2AC19}" type="datetime1">
              <a:rPr lang="en-US" smtClean="0"/>
              <a:t>2/1/2026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16A0C15-5BB2-41A2-BD46-E18F635D5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6520" y="4838330"/>
            <a:ext cx="7033731" cy="873770"/>
          </a:xfrm>
        </p:spPr>
        <p:txBody>
          <a:bodyPr>
            <a:normAutofit/>
          </a:bodyPr>
          <a:lstStyle/>
          <a:p>
            <a:pPr algn="ctr" rtl="1"/>
            <a:r>
              <a:rPr lang="en-US" dirty="0"/>
              <a:t>Presenter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6636B6-A233-459A-95E5-DFBD46F36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1791" y="1898102"/>
            <a:ext cx="5808614" cy="1641490"/>
          </a:xfrm>
        </p:spPr>
        <p:txBody>
          <a:bodyPr>
            <a:normAutofit/>
          </a:bodyPr>
          <a:lstStyle/>
          <a:p>
            <a:pPr algn="l"/>
            <a:r>
              <a:rPr lang="fa-IR" sz="6600" b="0" dirty="0">
                <a:solidFill>
                  <a:schemeClr val="tx1"/>
                </a:solidFill>
                <a:effectLst/>
                <a:latin typeface="B Titr" panose="00000700000000000000" pitchFamily="2" charset="-78"/>
                <a:ea typeface="+mj-ea"/>
                <a:cs typeface="B Lotus" panose="00000400000000000000" pitchFamily="2" charset="-78"/>
              </a:rPr>
              <a:t>با این بیمار چه کنم؟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4975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2E85E-DDC7-4684-AF8D-342EF677F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Chief Complaint and patient information</a:t>
            </a:r>
            <a:endParaRPr lang="en-US" sz="4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DA6C2E-02CC-119A-E68C-19D2586F8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5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Present illness and medical history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63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Physical examination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7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Lab data and Imaging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954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Assessment and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9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Plan and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214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Hospital course and follow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590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AB9C1-D6D2-2F2C-7530-C6967958E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47578-760D-9198-3609-BB58CF28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>
                <a:solidFill>
                  <a:srgbClr val="FFC000"/>
                </a:solidFill>
              </a:rPr>
              <a:t>Panel Discussion</a:t>
            </a:r>
            <a:endParaRPr lang="fa-IR" sz="3600" dirty="0">
              <a:solidFill>
                <a:srgbClr val="FFC00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2388130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083022-B7D0-4DE3-9976-6A91422D9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F23494-F630-4E01-81EA-AA2F2975971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Depth design</Template>
  <TotalTime>8680</TotalTime>
  <Words>36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 Titr</vt:lpstr>
      <vt:lpstr>Calibri</vt:lpstr>
      <vt:lpstr>Corbel</vt:lpstr>
      <vt:lpstr>Depth</vt:lpstr>
      <vt:lpstr>با این بیمار چه کنم؟</vt:lpstr>
      <vt:lpstr>Chief Complaint and patient information</vt:lpstr>
      <vt:lpstr>Present illness and medical history</vt:lpstr>
      <vt:lpstr>Physical examination</vt:lpstr>
      <vt:lpstr>Lab data and Imaging</vt:lpstr>
      <vt:lpstr>Assessment and diagnosis</vt:lpstr>
      <vt:lpstr>Plan and Procedure</vt:lpstr>
      <vt:lpstr>Hospital course and follow up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Morid Gouran</dc:creator>
  <cp:lastModifiedBy>Morid Gouran</cp:lastModifiedBy>
  <cp:revision>18</cp:revision>
  <dcterms:created xsi:type="dcterms:W3CDTF">2024-01-01T06:27:19Z</dcterms:created>
  <dcterms:modified xsi:type="dcterms:W3CDTF">2026-02-01T09:15:55Z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